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062355"/>
            <a:ext cx="9574530" cy="3813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要么不分享，既然分享了，就得让大家尽可能全面的了解（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babel-plugin-import。这样其实是没什么意义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理由：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最初版本的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babel-plugin-import源码只有不到一百行代码。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不应该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本末倒置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12637</Words>
  <Application>WPS 演示</Application>
  <PresentationFormat>宽屏</PresentationFormat>
  <Paragraphs>826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588</cp:revision>
  <dcterms:created xsi:type="dcterms:W3CDTF">2023-03-08T16:24:25Z</dcterms:created>
  <dcterms:modified xsi:type="dcterms:W3CDTF">2023-03-08T16:24:25Z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